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69D87-7499-438E-B089-440744D75F43}" v="1" dt="2020-09-24T18:54:17.081"/>
    <p1510:client id="{A61A7AAA-4326-B562-B129-D41F2719076D}" v="4" dt="2020-09-28T14:56:19.864"/>
    <p1510:client id="{B6EE61FF-CB41-51F0-295B-E221FCD51323}" v="4" dt="2020-09-28T14:54:26.477"/>
    <p1510:client id="{E79D9850-1022-4E64-9D7C-65DE0C13F5B2}" v="2" dt="2020-11-18T00:46:05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7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F1D6-0871-4452-BA8D-21FCEBB85DAB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565D-4965-440B-B128-BC807C1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hyperlink" Target="mailto:mhastings@inca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56" y="-1871521"/>
            <a:ext cx="7661891" cy="4331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021" y="5170715"/>
            <a:ext cx="927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Weatherization Assistant Measure Lifetime Adjustment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A6CB5-76B7-4B07-B718-0FC5AB1E571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A7053-F448-406F-A965-4E1DF866723D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CC7A8-6E21-46DB-83FA-1909AE5D5E36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147E3-E995-4B4F-A00A-CF17AD216B0A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395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4"/>
    </mc:Choice>
    <mc:Fallback xmlns="">
      <p:transition spd="slow" advTm="15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83" y="2177143"/>
            <a:ext cx="9118791" cy="376645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9241972" y="4158342"/>
            <a:ext cx="2220686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98"/>
    </mc:Choice>
    <mc:Fallback xmlns="">
      <p:transition spd="slow" advTm="74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914" y="1730829"/>
            <a:ext cx="8479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Michael Hastings</a:t>
            </a:r>
          </a:p>
          <a:p>
            <a:pPr algn="ctr"/>
            <a:r>
              <a:rPr lang="en-US" sz="4800" dirty="0">
                <a:hlinkClick r:id="rId4"/>
              </a:rPr>
              <a:t>mhastings@incap.org</a:t>
            </a:r>
            <a:endParaRPr lang="en-US" sz="4800" dirty="0"/>
          </a:p>
          <a:p>
            <a:pPr algn="ctr"/>
            <a:r>
              <a:rPr lang="en-US" sz="4800" dirty="0"/>
              <a:t>317.755.7459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9"/>
    </mc:Choice>
    <mc:Fallback xmlns="">
      <p:transition spd="slow" advTm="19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630" y="176216"/>
            <a:ext cx="8120740" cy="650556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153885" y="5734727"/>
            <a:ext cx="1284515" cy="947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84AD1-EFCD-48C8-9E5D-BE49460A879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437D8-795A-4D33-9877-34F7B2A54D32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BEF6C-EBE1-4C55-A1A4-38ED0E060262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96DF2-83D4-419D-9059-53AB86EE1C8A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142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9"/>
    </mc:Choice>
    <mc:Fallback xmlns="">
      <p:transition spd="slow" advTm="2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93" y="3651048"/>
            <a:ext cx="8588143" cy="54925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62000" y="4985658"/>
            <a:ext cx="1371600" cy="598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4288971" y="5758542"/>
            <a:ext cx="555172" cy="805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7"/>
    </mc:Choice>
    <mc:Fallback xmlns="">
      <p:transition spd="slow" advTm="24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320576"/>
            <a:ext cx="10000372" cy="63741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954486" y="1328057"/>
            <a:ext cx="1774371" cy="555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2"/>
    </mc:Choice>
    <mc:Fallback xmlns="">
      <p:transition spd="slow" advTm="3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4" y="1002828"/>
            <a:ext cx="8685467" cy="556649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083628" y="500743"/>
            <a:ext cx="478972" cy="1186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0"/>
    </mc:Choice>
    <mc:Fallback xmlns="">
      <p:transition spd="slow" advTm="11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52" y="566056"/>
            <a:ext cx="9046028" cy="603068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775861" y="1012375"/>
            <a:ext cx="1828794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9"/>
    </mc:Choice>
    <mc:Fallback xmlns="">
      <p:transition spd="slow" advTm="28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34" y="1004870"/>
            <a:ext cx="7610531" cy="48482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528457" y="381000"/>
            <a:ext cx="468086" cy="1404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1"/>
    </mc:Choice>
    <mc:Fallback xmlns="">
      <p:transition spd="slow" advTm="3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176" y="1084774"/>
            <a:ext cx="7591481" cy="485778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421086" y="232664"/>
            <a:ext cx="446314" cy="1534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5"/>
    </mc:Choice>
    <mc:Fallback xmlns="">
      <p:transition spd="slow" advTm="26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83" y="676255"/>
            <a:ext cx="4495833" cy="55054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8343916" y="5453743"/>
            <a:ext cx="2057400" cy="54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7"/>
    </mc:Choice>
    <mc:Fallback xmlns="">
      <p:transition spd="slow" advTm="29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F138375A2A74D90FB87098FE9208B" ma:contentTypeVersion="0" ma:contentTypeDescription="Create a new document." ma:contentTypeScope="" ma:versionID="7dc89056b68457d03c7b1c94999123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D50BC-D7E7-4E73-B92E-379EC0312B39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20E8D4-AC30-4612-8C30-B9EF8B186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E9EA04-723A-4B29-A219-09C5F2789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</Words>
  <Application>Microsoft Office PowerPoint</Application>
  <PresentationFormat>Widescreen</PresentationFormat>
  <Paragraphs>12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Hastings</dc:creator>
  <cp:lastModifiedBy>Melissa Dauby</cp:lastModifiedBy>
  <cp:revision>17</cp:revision>
  <dcterms:created xsi:type="dcterms:W3CDTF">2020-09-24T14:12:07Z</dcterms:created>
  <dcterms:modified xsi:type="dcterms:W3CDTF">2021-12-29T15:42:31Z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0x01010037EF138375A2A74D90FB87098FE9208B</vt:lpwstr>
  </property>
</Properties>
</file>